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10197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.00%"/>
          </a:srgbClr>
        </a:solidFill>
      </p:bgPr>
    </p:bg>
    <p:spTree>
      <p:nvGrpSpPr>
        <p:cNvPr id="1" name=""/>
        <p:cNvGrpSpPr/>
        <p:nvPr/>
      </p:nvGrpSpPr>
      <p:grpSpPr>
        <a:xfrm>
          <a:off x="457200" y="457200"/>
          <a:ext cx="8686800" cy="6400800"/>
          <a:chOff x="457200" y="457200"/>
          <a:chExt cx="8686800" cy="6400800"/>
        </a:xfrm>
      </p:grpSpPr>
      <p:sp>
        <p:nvSpPr>
          <p:cNvPr id="1" name="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anchor="ctr" rtlCol="0" bIns="45720" lIns="91440" rIns="91440" tIns="45720">
            <a:spAutoFit/>
          </a:bodyPr>
          <a:lstStyle/>
          <a:p>
            <a:pPr algn="ctr" fontAlgn="ctr" marL="0" marR="0" indent="0" lvl="0">
              <a:lnSpc>
                <a:spcPct val="100%"/>
              </a:lnSpc>
            </a:pPr>
            <a:r>
              <a:rPr lang="en-US" b="1" sz="40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1. Ce înseamnă pentru tine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40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Moartea Domnului Iisus?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40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/: Este doar o amintire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40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Despre un oarecare Sfânt? :/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.00%"/>
          </a:srgbClr>
        </a:solidFill>
      </p:bgPr>
    </p:bg>
    <p:spTree>
      <p:nvGrpSpPr>
        <p:cNvPr id="1" name=""/>
        <p:cNvGrpSpPr/>
        <p:nvPr/>
      </p:nvGrpSpPr>
      <p:grpSpPr>
        <a:xfrm>
          <a:off x="457200" y="457200"/>
          <a:ext cx="8686800" cy="6400800"/>
          <a:chOff x="457200" y="457200"/>
          <a:chExt cx="8686800" cy="6400800"/>
        </a:xfrm>
      </p:grpSpPr>
      <p:sp>
        <p:nvSpPr>
          <p:cNvPr id="1" name="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anchor="ctr" rtlCol="0" bIns="45720" lIns="91440" rIns="91440" tIns="45720">
            <a:spAutoFit/>
          </a:bodyPr>
          <a:lstStyle/>
          <a:p>
            <a:pPr algn="ctr" fontAlgn="ctr" marL="0" marR="0" indent="0" lvl="0">
              <a:lnSpc>
                <a:spcPct val="100%"/>
              </a:lnSpc>
            </a:pPr>
            <a:r>
              <a:rPr lang="en-US" b="1" sz="36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REF: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6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/: Un Fiu sa născut, un Fiu ni sa dat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6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Isus Domnul păcii, e mare-mpărat!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6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Umil sa născut, umil a trăit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6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Umil a murit al meu Domn iubit :/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.00%"/>
          </a:srgbClr>
        </a:solidFill>
      </p:bgPr>
    </p:bg>
    <p:spTree>
      <p:nvGrpSpPr>
        <p:cNvPr id="1" name=""/>
        <p:cNvGrpSpPr/>
        <p:nvPr/>
      </p:nvGrpSpPr>
      <p:grpSpPr>
        <a:xfrm>
          <a:off x="457200" y="457200"/>
          <a:ext cx="8686800" cy="6400800"/>
          <a:chOff x="457200" y="457200"/>
          <a:chExt cx="8686800" cy="6400800"/>
        </a:xfrm>
      </p:grpSpPr>
      <p:sp>
        <p:nvSpPr>
          <p:cNvPr id="1" name="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anchor="ctr" rtlCol="0" bIns="45720" lIns="91440" rIns="91440" tIns="45720">
            <a:spAutoFit/>
          </a:bodyPr>
          <a:lstStyle/>
          <a:p>
            <a:pPr algn="ctr" fontAlgn="ctr" marL="0" marR="0" indent="0" lvl="0">
              <a:lnSpc>
                <a:spcPct val="100%"/>
              </a:lnSpc>
            </a:pPr>
            <a:r>
              <a:rPr lang="en-US" b="1" sz="40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2. Moartea Lui și Învierea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40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Pe noi toți ne-a mântuit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40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/: Lui Isus noi dăm slavă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40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Pentru noi El s-a jertfit! :/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.00%"/>
          </a:srgbClr>
        </a:solidFill>
      </p:bgPr>
    </p:bg>
    <p:spTree>
      <p:nvGrpSpPr>
        <p:cNvPr id="1" name=""/>
        <p:cNvGrpSpPr/>
        <p:nvPr/>
      </p:nvGrpSpPr>
      <p:grpSpPr>
        <a:xfrm>
          <a:off x="457200" y="457200"/>
          <a:ext cx="8686800" cy="6400800"/>
          <a:chOff x="457200" y="457200"/>
          <a:chExt cx="8686800" cy="6400800"/>
        </a:xfrm>
      </p:grpSpPr>
      <p:sp>
        <p:nvSpPr>
          <p:cNvPr id="1" name="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anchor="ctr" rtlCol="0" bIns="45720" lIns="91440" rIns="91440" tIns="45720">
            <a:spAutoFit/>
          </a:bodyPr>
          <a:lstStyle/>
          <a:p>
            <a:pPr algn="ctr" fontAlgn="ctr" marL="0" marR="0" indent="0" lvl="0">
              <a:lnSpc>
                <a:spcPct val="100%"/>
              </a:lnSpc>
            </a:pPr>
            <a:r>
              <a:rPr lang="en-US" b="1" sz="40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3. Vreau să spun de El amice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40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El nu este doar un mit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40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/: Domnul a-nviat, TRĂIEȘTE!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40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Și vrea să fii mântuit! :/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.00%"/>
          </a:srgbClr>
        </a:solidFill>
      </p:bgPr>
    </p:bg>
    <p:spTree>
      <p:nvGrpSpPr>
        <p:cNvPr id="1" name=""/>
        <p:cNvGrpSpPr/>
        <p:nvPr/>
      </p:nvGrpSpPr>
      <p:grpSpPr>
        <a:xfrm>
          <a:off x="457200" y="457200"/>
          <a:ext cx="8686800" cy="6400800"/>
          <a:chOff x="457200" y="457200"/>
          <a:chExt cx="8686800" cy="6400800"/>
        </a:xfrm>
      </p:grpSpPr>
      <p:sp>
        <p:nvSpPr>
          <p:cNvPr id="1" name="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anchor="ctr" rtlCol="0" bIns="45720" lIns="91440" rIns="91440" tIns="45720">
            <a:spAutoFit/>
          </a:bodyPr>
          <a:lstStyle/>
          <a:p>
            <a:pPr algn="ctr" fontAlgn="ctr" marL="0" marR="0" indent="0" lvl="0">
              <a:lnSpc>
                <a:spcPct val="100%"/>
              </a:lnSpc>
            </a:pPr>
            <a:r>
              <a:rPr lang="en-US" b="1" sz="40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4. Nu doar în aceste zile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40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De Isus să-ţi aminteşti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40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/: Zilnic tu să-i dai onoare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40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Și viaţa să-ţi sfinţeşti! :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2026-02-25T07:10:29Z</dcterms:created>
  <dcterms:modified xsi:type="dcterms:W3CDTF">2026-02-25T07:10:29Z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