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sldIdLst>
    <p:sldId id="256" r:id="rId4"/>
    <p:sldId id="257" r:id="rId5"/>
    <p:sldId id="258" r:id="rId6"/>
    <p:sldId id="261" r:id="rId7"/>
    <p:sldId id="259" r:id="rId8"/>
  </p:sldIdLst>
  <p:sldSz cx="9144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4400" kern="1200">
          <a:solidFill>
            <a:schemeClr val="lt1"/>
          </a:solidFill>
        </a:defRPr>
      </a:lvl1pPr>
    </p:titleStyle>
    <p:bodyStyle>
      <a:lvl1pPr indent="-325120" algn="ctr">
        <a:defRPr sz="3200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>
        <a:defRPr sz="4400" kern="1200">
          <a:solidFill>
            <a:schemeClr val="lt1"/>
          </a:solidFill>
        </a:defRPr>
      </a:lvl1pPr>
    </p:titleStyle>
    <p:bodyStyle>
      <a:lvl1pPr indent="-325120" algn="ctr">
        <a:defRPr sz="3200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2" name="Text Box 1"/>
          <p:cNvSpPr txBox="1"/>
          <p:nvPr/>
        </p:nvSpPr>
        <p:spPr>
          <a:xfrm>
            <a:off x="457200" y="474980"/>
            <a:ext cx="8229600" cy="5908040"/>
          </a:xfrm>
          <a:prstGeom prst="rect">
            <a:avLst/>
          </a:prstGeom>
          <a:noFill/>
        </p:spPr>
        <p:txBody>
          <a:bodyPr lIns="91440" tIns="45720" rIns="91440" bIns="45720" rtlCol="0" anchor="ctr">
            <a:spAutoFit/>
          </a:bodyPr>
          <a:lstStyle/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1. O cale-n pustie deschizi,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Izvoare de apă faci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să țâșnească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Și-o masă `nainte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ne-ntinzi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Cu mana cerească.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2" name="Text Box 1"/>
          <p:cNvSpPr txBox="1"/>
          <p:nvPr/>
        </p:nvSpPr>
        <p:spPr>
          <a:xfrm>
            <a:off x="457200" y="1305878"/>
            <a:ext cx="8229600" cy="4246245"/>
          </a:xfrm>
          <a:prstGeom prst="rect">
            <a:avLst/>
          </a:prstGeom>
          <a:noFill/>
        </p:spPr>
        <p:txBody>
          <a:bodyPr lIns="91440" tIns="45720" rIns="91440" bIns="45720" rtlCol="0" anchor="ctr">
            <a:spAutoFit/>
          </a:bodyPr>
          <a:lstStyle/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2. Pustia se va bucura,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Acoperi cu flor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ținuturi uscate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Și cântece vor răsuna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În pustietate!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2" name="Text Box 1"/>
          <p:cNvSpPr txBox="1"/>
          <p:nvPr/>
        </p:nvSpPr>
        <p:spPr>
          <a:xfrm>
            <a:off x="457200" y="474980"/>
            <a:ext cx="8229600" cy="5908040"/>
          </a:xfrm>
          <a:prstGeom prst="rect">
            <a:avLst/>
          </a:prstGeom>
          <a:noFill/>
        </p:spPr>
        <p:txBody>
          <a:bodyPr lIns="91440" tIns="45720" rIns="91440" bIns="45720" rtlCol="0" anchor="ctr">
            <a:spAutoFit/>
          </a:bodyPr>
          <a:lstStyle/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R: Întărești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mâinile slabe,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Genunchii ce se clatină,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Spui celor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cu inima-nfricată: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„Fiți tari,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nu vă temeți căci iată,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2" name="Text Box 1"/>
          <p:cNvSpPr txBox="1"/>
          <p:nvPr/>
        </p:nvSpPr>
        <p:spPr>
          <a:xfrm>
            <a:off x="457200" y="890270"/>
            <a:ext cx="8229600" cy="5077460"/>
          </a:xfrm>
          <a:prstGeom prst="rect">
            <a:avLst/>
          </a:prstGeom>
          <a:noFill/>
        </p:spPr>
        <p:txBody>
          <a:bodyPr lIns="91440" tIns="45720" rIns="91440" bIns="45720" rtlCol="0" anchor="ctr">
            <a:spAutoFit/>
          </a:bodyPr>
          <a:lstStyle/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Dumnezeul vostru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are să vină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Cu răzbunarea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și răsplata divină!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Eu Însumi voi veni,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vă voi mântui!”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2" name="Text Box 1"/>
          <p:cNvSpPr txBox="1"/>
          <p:nvPr/>
        </p:nvSpPr>
        <p:spPr>
          <a:xfrm>
            <a:off x="457200" y="890270"/>
            <a:ext cx="8229600" cy="5077460"/>
          </a:xfrm>
          <a:prstGeom prst="rect">
            <a:avLst/>
          </a:prstGeom>
          <a:noFill/>
        </p:spPr>
        <p:txBody>
          <a:bodyPr lIns="91440" tIns="45720" rIns="91440" bIns="45720" rtlCol="0" anchor="ctr">
            <a:spAutoFit/>
          </a:bodyPr>
          <a:lstStyle/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3. Cei răscumpărați 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vor primi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Cununa de veșnică bucurie.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Dureri și suspin vor fugi,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  <a:p>
            <a:pPr marL="0" marR="0" lvl="0" indent="0" algn="ctr" fontAlgn="ctr">
              <a:lnSpc>
                <a:spcPct val="100000"/>
              </a:lnSpc>
            </a:pPr>
            <a:r>
              <a:rPr lang="en-US" sz="5400" b="1" u="none" spc="0">
                <a:solidFill>
                  <a:srgbClr val="FFFFFF">
                    <a:alpha val="100000"/>
                  </a:srgbClr>
                </a:solidFill>
                <a:latin typeface="Arial" panose="020B0604020202020204"/>
              </a:rPr>
              <a:t>Va fi veselie!</a:t>
            </a:r>
            <a:endParaRPr lang="en-US" sz="5400" b="1" u="none" spc="0">
              <a:solidFill>
                <a:srgbClr val="FFFFFF">
                  <a:alpha val="100000"/>
                </a:srgbClr>
              </a:solidFill>
              <a:latin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WPS Presentation</Application>
  <PresentationFormat/>
  <Paragraphs>34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SimSun</vt:lpstr>
      <vt:lpstr>Wingdings</vt:lpstr>
      <vt:lpstr>Arial</vt:lpstr>
      <vt:lpstr>Microsoft YaHei</vt:lpstr>
      <vt:lpstr>Arial Unicode MS</vt:lpstr>
      <vt:lpstr>Calibri</vt:lpstr>
      <vt:lpstr>Theme71</vt:lpstr>
      <vt:lpstr>1_Theme71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Trif Alexandru</cp:lastModifiedBy>
  <cp:revision>2</cp:revision>
  <dcterms:created xsi:type="dcterms:W3CDTF">2026-02-24T20:28:41Z</dcterms:created>
  <dcterms:modified xsi:type="dcterms:W3CDTF">2026-02-24T20:28:54Z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A7B6B18C1F1F4CD0B4CB76128185AA8C_12</vt:lpwstr>
  </property>
  <property fmtid="{D5CDD505-2E9C-101B-9397-08002B2CF9AE}" pid="3" name="KSOProductBuildVer">
    <vt:lpwstr>1033-12.2.0.23196</vt:lpwstr>
  </property>
</Properties>
</file>