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983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1. Mă uit în urmă la anul ce-a trecu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mă întreb Isuse ce roadă am avu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Cu toată ființa eu vreau să-Ți mulțumesc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ă înc-un an la pomul vieții mai primesc :/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2. Privesc în urmă la timpul ce-a trecu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O, câtă roadă bună al meu pom a făcu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Dar a mea vorbă a fost dreasă cu har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Am fost cu pentru alții în întuneric far :/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3. Privesc în urmă la anul ce sa dus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O, câte suflete la Isus am adus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Pe câți din cei ce-au fost în mari nevo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I-am ajutat și nu m-am dat 'napoi :/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4. Privesc în urmă la tot ce ai făcu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Isuse pentru mine când ai fost pe pămân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/: M-ai mântuit prin jertfa din Calvar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28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Mi-ai dat o viață NOUĂ și Duhul Sfânt in dar! :/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5. Privesc la Tine Isuse și Te rog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mă ajuți pe cale, să aduc mai mult rod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fiu smerit ca să fii Tu ’nălțat!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32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Să fug de înălțare, doar Tu să fii lăudat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2026-02-24T21:03:00Z</dcterms:created>
  <dcterms:modified xsi:type="dcterms:W3CDTF">2026-02-24T21:03:00Z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