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82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Îmi aduc cu drag amin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lipa când Te-am cunoscut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nd m-ai cercetat Is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Pe atunci eram doar un prunc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Mi-ai șoptit cu vocea blândă: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„Te-am ales să fii al Meu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trăiești o viață sfânt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fii slujitorul Meu!” :/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EF: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De atunci trecut-au ani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Văzut-am mâna T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-ai ocrotit Is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-ai fost de partea mea :/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Îmi aduc cu drag amin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nd am făcut legămân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nd m-ai botezat Is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pe mine cu Duhul Sfânt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Mi-ai dat bucurii nesp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Biruință-n încercăr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hiar de au fost valuri mul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-a ținut doar brațul Tău :/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N-am să uit Isus vreodat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t mult bine mi-ai făc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doresc cu viața-ntreag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-Ți slujesc ca la-ncepu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Numai prin a Ta puter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Vom putea până la sfârș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umblăm pe calea-ngust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3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cu Tine să sfârșim :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2026-02-24T20:44:31Z</dcterms:created>
  <dcterms:modified xsi:type="dcterms:W3CDTF">2026-02-24T20:44:31Z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