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0199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2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1. Cum pot să-Ți mulțumesc, Doamne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ăci Tu ești minunat?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Tu mi-ai iertat păcatul meu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Și mi-ai promis un loc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La masa Ta, cu îngerii;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u Tine noi vom fi.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Nu vor mai fi nici lacrimi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Vor fi doar bucurii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2. Și ne-om întâlni cu cei aleși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e-au suferit în trup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Martirii ce-au fost prigoniți aici;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u toți vom sta la masa Ta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Osana-Ți vom cânta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lăvind pe veci Numele Tău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2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3. Tu, Prințul păcii, Rege, Domn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Ne chemi de pe pământ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Ne dai viață veșnică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u Tine-n cerul sfânt;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u heruvimii-Ți vom cânta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Osana, Aleluia!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Îți glorificăm Numele Tău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6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ăci Tu ești Dumnezeu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R: Și în veșnicii ne-om bucura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Divine Creator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Alături, lângă sfinții Tăi vom fi;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u îngerii noi vom cânta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Osana, Aleluia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ăci Rege Sfânt ești și vei fi!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: Cum pot să-Ți mulțumesc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ăci mi-ai promis un loc?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u Tine-n ceruri sus,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Noi cu toți vom fi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2026-02-25T07:14:16Z</dcterms:created>
  <dcterms:modified xsi:type="dcterms:W3CDTF">2026-02-25T07:14:16Z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