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9831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1. Un imn frumos de bucurie.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in inimă eu vreau să-Ți cân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ăci mi-ai dat mântuir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Al meu Părinte scump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R: /: Te laud a mea comoară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Te laud și-Ți cânt neînceta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oar Tu mi-ai fost prieten și frat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Isus când eram întristat :/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2. Isus Hristos este viaț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 calea către veșnicii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Doar El îmi e tăria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Oricât de greu va fi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.00%"/>
          </a:srgbClr>
        </a:solidFill>
      </p:bgPr>
    </p:bg>
    <p:spTree>
      <p:nvGrpSpPr>
        <p:cNvPr id="1" name=""/>
        <p:cNvGrpSpPr/>
        <p:nvPr/>
      </p:nvGrpSpPr>
      <p:grpSpPr>
        <a:xfrm>
          <a:off x="457200" y="457200"/>
          <a:ext cx="8686800" cy="6400800"/>
          <a:chOff x="457200" y="457200"/>
          <a:chExt cx="8686800" cy="6400800"/>
        </a:xfrm>
      </p:grpSpPr>
      <p:sp>
        <p:nvSpPr>
          <p:cNvPr id="1" name=""/>
          <p:cNvSpPr txBox="1"/>
          <p:nvPr/>
        </p:nvSpPr>
        <p:spPr>
          <a:xfrm>
            <a:off x="457200" y="457200"/>
            <a:ext cx="8229600" cy="5943600"/>
          </a:xfrm>
          <a:prstGeom prst="rect">
            <a:avLst/>
          </a:prstGeom>
          <a:noFill/>
        </p:spPr>
        <p:txBody>
          <a:bodyPr anchor="ctr" rtlCol="0" bIns="45720" lIns="91440" rIns="91440" tIns="45720">
            <a:spAutoFit/>
          </a:bodyPr>
          <a:lstStyle/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3. Îți mulțumesc Isus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Și-Ți cânt neîncetat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Cu Tine spre veșnicie]]></a:t>
            </a:r>
          </a:p>
          <a:p>
            <a:pPr algn="ctr" fontAlgn="ctr" marL="0" marR="0" indent="0" lvl="0">
              <a:lnSpc>
                <a:spcPct val="100%"/>
              </a:lnSpc>
            </a:pPr>
            <a:r>
              <a:rPr lang="en-US" b="1" sz="4000" spc="0" u="none">
                <a:solidFill>
                  <a:srgbClr val="FFFFFF">
                    <a:alpha val="100.00%"/>
                  </a:srgbClr>
                </a:solidFill>
                <a:latin typeface="Arial"/>
              </a:rPr>
              <a:t><![CDATA[Eu vreau să mă înalț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2026-02-24T21:01:26Z</dcterms:created>
  <dcterms:modified xsi:type="dcterms:W3CDTF">2026-02-24T21:01:26Z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