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019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Ai hotărât să Te cobor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a să mori zdrob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-n iesle-n veșted aștern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Te-ai născut smerit.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ntărit-a fost cândv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rice stea de mână T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ar acum pe brațe omul Te ținea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: Te-ai smerit adânc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ând ai ales să-mbraci țărân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evenind un Prunc plăpând și neajutorat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Însă bucuros Te-ai întrupa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ne-mpaci cu Cel Prea'nal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în cerul Tău să-Ți fim cunun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Păcatul omului rob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i venit să-l ie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Paharul morții cel cumpli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i ales să-l bei.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e milenii aștepta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ântuirea să ne-o da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-ai venit in lume cerul să-l redai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2026-02-25T07:13:09Z</dcterms:created>
  <dcterms:modified xsi:type="dcterms:W3CDTF">2026-02-25T07:13:09Z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