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83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Să nu dai înapoi când vine încercare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 când vine îngrijoare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 de toate-s împotriv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Tu du-te înainte - tu luptă fără frică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: Brațul cel tare-al Domnulu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Te va-ntări la vreme de necaz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Biruitor în Numele Lu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Vei păși în fiecare cea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Să nu dai înapoi când valul se ridic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 când ești cuprins de fric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î nu dai înapoi mereu la dreapta t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tă Unul ce veghează: E Isus - Mesia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Să nu dai înapoi chiar de nu vezi limanul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, vine Samariteanul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 El te va ridic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În Numele lui Isus mereu vei triumfa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4. Să nu dai înapoi chiar de regrete-s mul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i înapoi rămâi mereu pe mun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du-ți aminte frate cum Te-a purtat pe braț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o să te mai poarte deci luptă mai departe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5. Să nu dau înapoi învață-mă Is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u dau înapoi ci să privesc la Tin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doar privind la Tine mereu în lupta gre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Eu voi primi putere, cu Tin' voi triumfa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6. Să nu dăm înapoi orice ar veni pe Cal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sus e lângă noi ca să ne dea scăpar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steagul către țintă căci Isus e cu no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Până la capăt frate să nu dăm înapoi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2026-02-24T21:04:12Z</dcterms:created>
  <dcterms:modified xsi:type="dcterms:W3CDTF">2026-02-24T21:04:12Z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